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22" d="100"/>
          <a:sy n="22" d="100"/>
        </p:scale>
        <p:origin x="1146" y="-29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bernabe" userId="5f8928f277874b21" providerId="LiveId" clId="{EB209776-81FB-41EA-A96D-938D750A34C0}"/>
    <pc:docChg chg="undo custSel modSld">
      <pc:chgData name="helena bernabe" userId="5f8928f277874b21" providerId="LiveId" clId="{EB209776-81FB-41EA-A96D-938D750A34C0}" dt="2023-09-22T19:14:49.581" v="280" actId="122"/>
      <pc:docMkLst>
        <pc:docMk/>
      </pc:docMkLst>
      <pc:sldChg chg="modSp mod">
        <pc:chgData name="helena bernabe" userId="5f8928f277874b21" providerId="LiveId" clId="{EB209776-81FB-41EA-A96D-938D750A34C0}" dt="2023-09-22T19:14:49.581" v="280" actId="122"/>
        <pc:sldMkLst>
          <pc:docMk/>
          <pc:sldMk cId="2827246065" sldId="256"/>
        </pc:sldMkLst>
        <pc:spChg chg="mod">
          <ac:chgData name="helena bernabe" userId="5f8928f277874b21" providerId="LiveId" clId="{EB209776-81FB-41EA-A96D-938D750A34C0}" dt="2023-09-22T19:14:49.581" v="280" actId="122"/>
          <ac:spMkLst>
            <pc:docMk/>
            <pc:sldMk cId="2827246065" sldId="256"/>
            <ac:spMk id="2" creationId="{36B90BC8-9A17-95BD-CA11-CCB5CB8E46DC}"/>
          </ac:spMkLst>
        </pc:spChg>
        <pc:spChg chg="mod">
          <ac:chgData name="helena bernabe" userId="5f8928f277874b21" providerId="LiveId" clId="{EB209776-81FB-41EA-A96D-938D750A34C0}" dt="2023-09-22T18:41:54.050" v="42" actId="20577"/>
          <ac:spMkLst>
            <pc:docMk/>
            <pc:sldMk cId="2827246065" sldId="256"/>
            <ac:spMk id="3" creationId="{CECED2E9-8D94-C30A-5994-CE994C7FB989}"/>
          </ac:spMkLst>
        </pc:spChg>
        <pc:spChg chg="mod">
          <ac:chgData name="helena bernabe" userId="5f8928f277874b21" providerId="LiveId" clId="{EB209776-81FB-41EA-A96D-938D750A34C0}" dt="2023-09-22T18:48:18.213" v="43" actId="21"/>
          <ac:spMkLst>
            <pc:docMk/>
            <pc:sldMk cId="2827246065" sldId="256"/>
            <ac:spMk id="4" creationId="{BA21D3B1-435A-9D84-7193-A79B5FBCB040}"/>
          </ac:spMkLst>
        </pc:spChg>
        <pc:spChg chg="mod">
          <ac:chgData name="helena bernabe" userId="5f8928f277874b21" providerId="LiveId" clId="{EB209776-81FB-41EA-A96D-938D750A34C0}" dt="2023-09-22T18:49:38.873" v="67" actId="21"/>
          <ac:spMkLst>
            <pc:docMk/>
            <pc:sldMk cId="2827246065" sldId="256"/>
            <ac:spMk id="12" creationId="{46F3F46B-1AB5-F75E-4BB9-827D116BAE93}"/>
          </ac:spMkLst>
        </pc:spChg>
        <pc:picChg chg="mod">
          <ac:chgData name="helena bernabe" userId="5f8928f277874b21" providerId="LiveId" clId="{EB209776-81FB-41EA-A96D-938D750A34C0}" dt="2023-09-22T19:02:39.190" v="218" actId="1076"/>
          <ac:picMkLst>
            <pc:docMk/>
            <pc:sldMk cId="2827246065" sldId="256"/>
            <ac:picMk id="9" creationId="{97695C36-567E-6AF4-B37F-9CF7AF98EB43}"/>
          </ac:picMkLst>
        </pc:picChg>
        <pc:picChg chg="mod">
          <ac:chgData name="helena bernabe" userId="5f8928f277874b21" providerId="LiveId" clId="{EB209776-81FB-41EA-A96D-938D750A34C0}" dt="2023-09-22T19:02:48.591" v="220" actId="1076"/>
          <ac:picMkLst>
            <pc:docMk/>
            <pc:sldMk cId="2827246065" sldId="256"/>
            <ac:picMk id="10" creationId="{44702D83-F90C-9E4B-1211-E7C877688803}"/>
          </ac:picMkLst>
        </pc:picChg>
        <pc:picChg chg="mod">
          <ac:chgData name="helena bernabe" userId="5f8928f277874b21" providerId="LiveId" clId="{EB209776-81FB-41EA-A96D-938D750A34C0}" dt="2023-09-22T19:02:43.004" v="219" actId="1076"/>
          <ac:picMkLst>
            <pc:docMk/>
            <pc:sldMk cId="2827246065" sldId="256"/>
            <ac:picMk id="11" creationId="{4E0D7631-61A4-7F7A-7F4B-2E78D6415622}"/>
          </ac:picMkLst>
        </pc:picChg>
        <pc:picChg chg="mod">
          <ac:chgData name="helena bernabe" userId="5f8928f277874b21" providerId="LiveId" clId="{EB209776-81FB-41EA-A96D-938D750A34C0}" dt="2023-09-22T19:05:07.137" v="237" actId="1076"/>
          <ac:picMkLst>
            <pc:docMk/>
            <pc:sldMk cId="2827246065" sldId="256"/>
            <ac:picMk id="13" creationId="{F3D69B90-83C6-021E-B2E0-46A500317515}"/>
          </ac:picMkLst>
        </pc:picChg>
        <pc:picChg chg="mod">
          <ac:chgData name="helena bernabe" userId="5f8928f277874b21" providerId="LiveId" clId="{EB209776-81FB-41EA-A96D-938D750A34C0}" dt="2023-09-22T19:02:58.965" v="222" actId="1076"/>
          <ac:picMkLst>
            <pc:docMk/>
            <pc:sldMk cId="2827246065" sldId="256"/>
            <ac:picMk id="14" creationId="{8078DFF9-32BE-A9EA-D346-74A13339DA85}"/>
          </ac:picMkLst>
        </pc:picChg>
        <pc:picChg chg="mod">
          <ac:chgData name="helena bernabe" userId="5f8928f277874b21" providerId="LiveId" clId="{EB209776-81FB-41EA-A96D-938D750A34C0}" dt="2023-09-22T19:03:05.811" v="224" actId="1076"/>
          <ac:picMkLst>
            <pc:docMk/>
            <pc:sldMk cId="2827246065" sldId="256"/>
            <ac:picMk id="15" creationId="{EDE8B126-6B8C-AD17-7D59-75B7A6B629E2}"/>
          </ac:picMkLst>
        </pc:picChg>
        <pc:picChg chg="mod">
          <ac:chgData name="helena bernabe" userId="5f8928f277874b21" providerId="LiveId" clId="{EB209776-81FB-41EA-A96D-938D750A34C0}" dt="2023-09-22T19:03:52.611" v="232" actId="1076"/>
          <ac:picMkLst>
            <pc:docMk/>
            <pc:sldMk cId="2827246065" sldId="256"/>
            <ac:picMk id="16" creationId="{E013C64F-2B3A-C778-56EB-007C3C6882B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36B90BC8-9A17-95BD-CA11-CCB5CB8E46DC}"/>
              </a:ext>
            </a:extLst>
          </p:cNvPr>
          <p:cNvSpPr txBox="1"/>
          <p:nvPr/>
        </p:nvSpPr>
        <p:spPr>
          <a:xfrm>
            <a:off x="758189" y="12192000"/>
            <a:ext cx="30902231" cy="3100863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latin typeface="Arial" panose="020B0604020202020204" pitchFamily="34" charset="0"/>
                <a:cs typeface="Times New Roman" panose="02020603050405020304" pitchFamily="18" charset="0"/>
              </a:rPr>
              <a:t>INTRODUÇÃO</a:t>
            </a:r>
            <a:r>
              <a:rPr lang="pt-B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Transtorno do Espectro do Autismo (TEA) é uma condição neurológica do desenvolvimento, caracterizada por dificuldades persistentes na comunicação e interação social, bem como por padrões limitados e repetitivos de comportamento, interesses ou atividades, apresentando grande variação no grau de intensidade. Diante do exposto essa pesquisa tem como objetivo verificar os efeitos da utilização das terapias fonoaudiólogas para o desenvolvimento comunicativo, cognitivo e social em crianças com TEA.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METODOLOGIA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esquisa de caráter inovador, na qual foram coletados 8 artigos na base de dados </a:t>
            </a:r>
            <a:r>
              <a:rPr lang="pt-B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Audiology</a:t>
            </a:r>
            <a:r>
              <a:rPr lang="pt-B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Communication </a:t>
            </a:r>
            <a:r>
              <a:rPr lang="pt-B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pt-B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ACR, 4 artigos na base de dados Communication </a:t>
            </a:r>
            <a:r>
              <a:rPr lang="pt-B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Disorders</a:t>
            </a:r>
            <a:r>
              <a:rPr lang="pt-B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Audiology</a:t>
            </a:r>
            <a:r>
              <a:rPr lang="pt-B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pt-B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Swallowing</a:t>
            </a:r>
            <a:r>
              <a:rPr lang="pt-B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CODAS e 7 na base de dados do Centro de Especialização em Fonoaudiologia Clínica Diagnóstico Precoce na Deficiência Auditiva – CEFAC, entre os anos de 2012 e 2023, sendo filtrado para os artigos com publicação entre os anos de 2019 a 2023, sendo analisado 7 artigos. As categorias levantadas – terapias fonoaudiológicas; intervenções fonoaudiológica; educação; e relações familiares - foram discutidas a partir dos seguintes métodos aplicados: CAA (Comunicação Aumentativa e Alternativa), CSA (Comunicação Suplementar e Alternativa), DHACA (Desenvolvimento das Habilidades da Comunicação no Autismo) e as intervenções terapêuticas direta e indireta (GT e GO).</a:t>
            </a:r>
            <a:endParaRPr lang="pt-BR"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RESULTADOS E DISCURSÃO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Dentre os dados obtidos na pesquisa a análise permitiu avaliar os resultados das terapias e intervenções fonoaudiológicas e identificar métodos e atividades, difundindo-se sobre o assunto estudado. Mostrou-se uma resistência ao diagnóstico do TEA muitas vezes ligados a marginalização do indivíduo perante ao meio social. Os resultados apontam que as atividades fonoaudioló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gicas</a:t>
            </a:r>
            <a:r>
              <a:rPr lang="pt-B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além de promover o desenvolvimento da linguagem também exerce uma função de letramento em saúde sobre o TEA para inserir o indivíduo na sociedade. Observou-se que a intervenção fonoaudiológica precoce com uso das terapias possibilita a ampliação do vocabulário, com a inclusão gradativa de novas categorias lexicais, bem como a ampliação da estrutura frasal, ganhos na frequência de verbalização e socialização.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Comunicação Alternativa de Baixa Tecnologia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Pasta de comunicação, colar de comunicação, prancha de comunicação.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Comunicação Alternativa de Alta Tecnologia</a:t>
            </a:r>
            <a:endParaRPr lang="pt-B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Aplicativos, tablets, mouse estacionários</a:t>
            </a:r>
            <a:endParaRPr lang="pt-B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CONCLUSÕES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resultados desse estudo demostraram que o uso da terapia fonoaudiológica favoreceu o desenvolvimento das habilidades de comunicação das crianças com TEA. Uma vez que o autismo é diagnosticado, os fonoaudiólogos avaliam as melhores formas de intervenções que irão contribuir com a comunicação e a qualidade de vida dessa criança, trabalhando em estreita colaboração com a família, escola e outros profissionais.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endParaRPr lang="pt-BR" sz="32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REFERÊNCIAS</a:t>
            </a:r>
            <a:endParaRPr lang="pt-BR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 Barbosa, IBG Alencar, VLF Mendes, LAP Souza - Revista CEFAC, 2020 - SciELO Brasil. 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FDM Fernandes -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Audiology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-Communication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2021 - SciELO Brasil.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 Montenegro, GA Leite, NM Franco, D Santos, JEA Pereira, IALN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XavierAudiology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-Communication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2021•SciELO Brasil.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LS Martinez, SCF Pires -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Audiology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-Communication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2022 - SciELO Brasil. 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ACA Montenegro, GA Leite, DAA Moura, AGS Silva, IALN Xavier, RA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LimaRevista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CEFAC, 2023•SciELO Brasil</a:t>
            </a: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Pereira, ACA Montenegro, AGC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Rosal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CCF Walter -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CoDAS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2020 - SciELO Brasil.</a:t>
            </a:r>
          </a:p>
          <a:p>
            <a:pPr lvl="2" algn="just"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 Tamanaha, BM Chiari, J Perissinoto - Revista Cefac, 2015 - SciELO Brasil</a:t>
            </a:r>
            <a:r>
              <a:rPr lang="pt-BR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ECED2E9-8D94-C30A-5994-CE994C7FB989}"/>
              </a:ext>
            </a:extLst>
          </p:cNvPr>
          <p:cNvSpPr txBox="1"/>
          <p:nvPr/>
        </p:nvSpPr>
        <p:spPr>
          <a:xfrm>
            <a:off x="758189" y="7259944"/>
            <a:ext cx="30976177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IMPORTÂNCIA DAS TERAPIAS FONOAUDIOLÓGICAS NO TRATAMENTO DE CRIANÇAS COM TRANSTORNO DO ESPECTRO AUTISTA (TEA)</a:t>
            </a:r>
            <a:endParaRPr lang="pt-BR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Elizangela </a:t>
            </a:r>
            <a:r>
              <a:rPr lang="pt-B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Bressanelli</a:t>
            </a: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Discente do Centro Universitário do Espírito Santo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Helena Bernabé Padovani - Discente do Centro Universitário do Espírito Santo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Lucas Rosas Campelo - Especialista em Fonoaudiologia </a:t>
            </a:r>
            <a:r>
              <a:rPr lang="pt-B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Neurofuncional</a:t>
            </a: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Disfagia e </a:t>
            </a:r>
            <a:r>
              <a:rPr lang="pt-B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Hospitlar</a:t>
            </a: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Docente do Centro Universitário do Espírito Santo</a:t>
            </a: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21D3B1-435A-9D84-7193-A79B5FBCB040}"/>
              </a:ext>
            </a:extLst>
          </p:cNvPr>
          <p:cNvSpPr txBox="1"/>
          <p:nvPr/>
        </p:nvSpPr>
        <p:spPr>
          <a:xfrm>
            <a:off x="2029619" y="33172270"/>
            <a:ext cx="11393235" cy="721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8" descr="Pasta de Comunicação Alternativa 2 | Elo7 Produtos Especiais">
            <a:extLst>
              <a:ext uri="{FF2B5EF4-FFF2-40B4-BE49-F238E27FC236}">
                <a16:creationId xmlns:a16="http://schemas.microsoft.com/office/drawing/2014/main" id="{97695C36-567E-6AF4-B37F-9CF7AF98EB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0" y="32567046"/>
            <a:ext cx="5278659" cy="590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 descr="Loja Civiam Colar de Comunicação Alternativa">
            <a:extLst>
              <a:ext uri="{FF2B5EF4-FFF2-40B4-BE49-F238E27FC236}">
                <a16:creationId xmlns:a16="http://schemas.microsoft.com/office/drawing/2014/main" id="{44702D83-F90C-9E4B-1211-E7C8776888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029" y="32567045"/>
            <a:ext cx="4429375" cy="590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 descr="Pasta de Comunicação Alternativa - Autismo - Materiais adaptados para  Autismo e TDAH">
            <a:extLst>
              <a:ext uri="{FF2B5EF4-FFF2-40B4-BE49-F238E27FC236}">
                <a16:creationId xmlns:a16="http://schemas.microsoft.com/office/drawing/2014/main" id="{4E0D7631-61A4-7F7A-7F4B-2E78D64156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24" y="32567046"/>
            <a:ext cx="4512100" cy="590583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F3F46B-1AB5-F75E-4BB9-827D116BAE93}"/>
              </a:ext>
            </a:extLst>
          </p:cNvPr>
          <p:cNvSpPr txBox="1"/>
          <p:nvPr/>
        </p:nvSpPr>
        <p:spPr>
          <a:xfrm>
            <a:off x="17133832" y="33195994"/>
            <a:ext cx="13144717" cy="717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sz="4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m 12" descr="TiX | O que é Comunicação Alternativa? | TiX Tecnologia Assistiva">
            <a:extLst>
              <a:ext uri="{FF2B5EF4-FFF2-40B4-BE49-F238E27FC236}">
                <a16:creationId xmlns:a16="http://schemas.microsoft.com/office/drawing/2014/main" id="{F3D69B90-83C6-021E-B2E0-46A5003175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832" y="13266229"/>
            <a:ext cx="3999254" cy="266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 descr="Speech Case para Ipad e Comunicação Alternativa – Tobii Brasil – Civiam  Tecnologia Assistiva">
            <a:extLst>
              <a:ext uri="{FF2B5EF4-FFF2-40B4-BE49-F238E27FC236}">
                <a16:creationId xmlns:a16="http://schemas.microsoft.com/office/drawing/2014/main" id="{8078DFF9-32BE-A9EA-D346-74A13339DA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581" y="12972769"/>
            <a:ext cx="5787737" cy="3255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DE8B126-6B8C-AD17-7D59-75B7A6B629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866" y="16447936"/>
            <a:ext cx="5133438" cy="3458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 descr="Radar Litoral | Seu portal de notícias do Litoral Paulista">
            <a:extLst>
              <a:ext uri="{FF2B5EF4-FFF2-40B4-BE49-F238E27FC236}">
                <a16:creationId xmlns:a16="http://schemas.microsoft.com/office/drawing/2014/main" id="{E013C64F-2B3A-C778-56EB-007C3C6882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832" y="16447936"/>
            <a:ext cx="5787736" cy="3458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</TotalTime>
  <Words>634</Words>
  <Application>Microsoft Office PowerPoint</Application>
  <PresentationFormat>Personalizar</PresentationFormat>
  <Paragraphs>59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helena bernabe</cp:lastModifiedBy>
  <cp:revision>4</cp:revision>
  <dcterms:created xsi:type="dcterms:W3CDTF">2022-08-16T13:13:11Z</dcterms:created>
  <dcterms:modified xsi:type="dcterms:W3CDTF">2023-09-22T19:15:14Z</dcterms:modified>
</cp:coreProperties>
</file>