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" d="100"/>
          <a:sy n="14" d="100"/>
        </p:scale>
        <p:origin x="-2634" y="-24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5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4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0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15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1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6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93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7C53-8F99-45D0-BE93-FA010C3CB36B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75A8-B86D-43C6-B5A1-B2C31A401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...</cp:lastModifiedBy>
  <cp:revision>3</cp:revision>
  <dcterms:created xsi:type="dcterms:W3CDTF">2018-09-25T18:02:14Z</dcterms:created>
  <dcterms:modified xsi:type="dcterms:W3CDTF">2019-08-08T17:54:19Z</dcterms:modified>
</cp:coreProperties>
</file>