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5893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9466" algn="l" defTabSz="95893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8931" algn="l" defTabSz="95893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8397" algn="l" defTabSz="95893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7863" algn="l" defTabSz="95893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7328" algn="l" defTabSz="95893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6794" algn="l" defTabSz="95893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6259" algn="l" defTabSz="95893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5725" algn="l" defTabSz="95893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94683" autoAdjust="0"/>
  </p:normalViewPr>
  <p:slideViewPr>
    <p:cSldViewPr>
      <p:cViewPr>
        <p:scale>
          <a:sx n="118" d="100"/>
          <a:sy n="118" d="100"/>
        </p:scale>
        <p:origin x="-1140" y="-72"/>
      </p:cViewPr>
      <p:guideLst>
        <p:guide orient="horz" pos="2161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9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8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8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7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7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6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6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5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11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43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88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62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9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89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83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78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73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67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62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57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0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59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9466" indent="0">
              <a:buNone/>
              <a:defRPr sz="2100" b="1"/>
            </a:lvl2pPr>
            <a:lvl3pPr marL="958931" indent="0">
              <a:buNone/>
              <a:defRPr sz="1900" b="1"/>
            </a:lvl3pPr>
            <a:lvl4pPr marL="1438397" indent="0">
              <a:buNone/>
              <a:defRPr sz="1700" b="1"/>
            </a:lvl4pPr>
            <a:lvl5pPr marL="1917863" indent="0">
              <a:buNone/>
              <a:defRPr sz="1700" b="1"/>
            </a:lvl5pPr>
            <a:lvl6pPr marL="2397328" indent="0">
              <a:buNone/>
              <a:defRPr sz="1700" b="1"/>
            </a:lvl6pPr>
            <a:lvl7pPr marL="2876794" indent="0">
              <a:buNone/>
              <a:defRPr sz="1700" b="1"/>
            </a:lvl7pPr>
            <a:lvl8pPr marL="3356259" indent="0">
              <a:buNone/>
              <a:defRPr sz="1700" b="1"/>
            </a:lvl8pPr>
            <a:lvl9pPr marL="3835725" indent="0">
              <a:buNone/>
              <a:defRPr sz="1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9466" indent="0">
              <a:buNone/>
              <a:defRPr sz="2100" b="1"/>
            </a:lvl2pPr>
            <a:lvl3pPr marL="958931" indent="0">
              <a:buNone/>
              <a:defRPr sz="1900" b="1"/>
            </a:lvl3pPr>
            <a:lvl4pPr marL="1438397" indent="0">
              <a:buNone/>
              <a:defRPr sz="1700" b="1"/>
            </a:lvl4pPr>
            <a:lvl5pPr marL="1917863" indent="0">
              <a:buNone/>
              <a:defRPr sz="1700" b="1"/>
            </a:lvl5pPr>
            <a:lvl6pPr marL="2397328" indent="0">
              <a:buNone/>
              <a:defRPr sz="1700" b="1"/>
            </a:lvl6pPr>
            <a:lvl7pPr marL="2876794" indent="0">
              <a:buNone/>
              <a:defRPr sz="1700" b="1"/>
            </a:lvl7pPr>
            <a:lvl8pPr marL="3356259" indent="0">
              <a:buNone/>
              <a:defRPr sz="1700" b="1"/>
            </a:lvl8pPr>
            <a:lvl9pPr marL="3835725" indent="0">
              <a:buNone/>
              <a:defRPr sz="1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21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70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araujo\Desktop\Apresentação power point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5" y="0"/>
            <a:ext cx="2858984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383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0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9466" indent="0">
              <a:buNone/>
              <a:defRPr sz="1300"/>
            </a:lvl2pPr>
            <a:lvl3pPr marL="958931" indent="0">
              <a:buNone/>
              <a:defRPr sz="1000"/>
            </a:lvl3pPr>
            <a:lvl4pPr marL="1438397" indent="0">
              <a:buNone/>
              <a:defRPr sz="900"/>
            </a:lvl4pPr>
            <a:lvl5pPr marL="1917863" indent="0">
              <a:buNone/>
              <a:defRPr sz="900"/>
            </a:lvl5pPr>
            <a:lvl6pPr marL="2397328" indent="0">
              <a:buNone/>
              <a:defRPr sz="900"/>
            </a:lvl6pPr>
            <a:lvl7pPr marL="2876794" indent="0">
              <a:buNone/>
              <a:defRPr sz="900"/>
            </a:lvl7pPr>
            <a:lvl8pPr marL="3356259" indent="0">
              <a:buNone/>
              <a:defRPr sz="900"/>
            </a:lvl8pPr>
            <a:lvl9pPr marL="3835725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0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6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9466" indent="0">
              <a:buNone/>
              <a:defRPr sz="2900"/>
            </a:lvl2pPr>
            <a:lvl3pPr marL="958931" indent="0">
              <a:buNone/>
              <a:defRPr sz="2500"/>
            </a:lvl3pPr>
            <a:lvl4pPr marL="1438397" indent="0">
              <a:buNone/>
              <a:defRPr sz="2100"/>
            </a:lvl4pPr>
            <a:lvl5pPr marL="1917863" indent="0">
              <a:buNone/>
              <a:defRPr sz="2100"/>
            </a:lvl5pPr>
            <a:lvl6pPr marL="2397328" indent="0">
              <a:buNone/>
              <a:defRPr sz="2100"/>
            </a:lvl6pPr>
            <a:lvl7pPr marL="2876794" indent="0">
              <a:buNone/>
              <a:defRPr sz="2100"/>
            </a:lvl7pPr>
            <a:lvl8pPr marL="3356259" indent="0">
              <a:buNone/>
              <a:defRPr sz="2100"/>
            </a:lvl8pPr>
            <a:lvl9pPr marL="3835725" indent="0">
              <a:buNone/>
              <a:defRPr sz="21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9466" indent="0">
              <a:buNone/>
              <a:defRPr sz="1300"/>
            </a:lvl2pPr>
            <a:lvl3pPr marL="958931" indent="0">
              <a:buNone/>
              <a:defRPr sz="1000"/>
            </a:lvl3pPr>
            <a:lvl4pPr marL="1438397" indent="0">
              <a:buNone/>
              <a:defRPr sz="900"/>
            </a:lvl4pPr>
            <a:lvl5pPr marL="1917863" indent="0">
              <a:buNone/>
              <a:defRPr sz="900"/>
            </a:lvl5pPr>
            <a:lvl6pPr marL="2397328" indent="0">
              <a:buNone/>
              <a:defRPr sz="900"/>
            </a:lvl6pPr>
            <a:lvl7pPr marL="2876794" indent="0">
              <a:buNone/>
              <a:defRPr sz="900"/>
            </a:lvl7pPr>
            <a:lvl8pPr marL="3356259" indent="0">
              <a:buNone/>
              <a:defRPr sz="900"/>
            </a:lvl8pPr>
            <a:lvl9pPr marL="3835725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69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893" tIns="47947" rIns="95893" bIns="4794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893" tIns="47947" rIns="95893" bIns="4794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893" tIns="47947" rIns="95893" bIns="4794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893" tIns="47947" rIns="95893" bIns="4794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893" tIns="47947" rIns="95893" bIns="4794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55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8931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599" indent="-359599" algn="l" defTabSz="958931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9132" indent="-299666" algn="l" defTabSz="958931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8664" indent="-239733" algn="l" defTabSz="9589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8130" indent="-239733" algn="l" defTabSz="958931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7595" indent="-239733" algn="l" defTabSz="958931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7061" indent="-239733" algn="l" defTabSz="9589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6527" indent="-239733" algn="l" defTabSz="9589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5992" indent="-239733" algn="l" defTabSz="9589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458" indent="-239733" algn="l" defTabSz="9589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589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9466" algn="l" defTabSz="9589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8931" algn="l" defTabSz="9589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397" algn="l" defTabSz="9589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7863" algn="l" defTabSz="9589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7328" algn="l" defTabSz="9589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6794" algn="l" defTabSz="9589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6259" algn="l" defTabSz="9589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725" algn="l" defTabSz="9589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76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Papel A4 (210 x 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Ryan Araujo</dc:creator>
  <cp:lastModifiedBy>Bruno Menegidio da Silva</cp:lastModifiedBy>
  <cp:revision>4</cp:revision>
  <dcterms:created xsi:type="dcterms:W3CDTF">2014-10-30T20:01:12Z</dcterms:created>
  <dcterms:modified xsi:type="dcterms:W3CDTF">2018-03-06T19:39:15Z</dcterms:modified>
</cp:coreProperties>
</file>